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6926"/>
    <a:srgbClr val="EC8215"/>
    <a:srgbClr val="FF9900"/>
    <a:srgbClr val="FEA44C"/>
    <a:srgbClr val="EE7C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57" d="100"/>
          <a:sy n="57" d="100"/>
        </p:scale>
        <p:origin x="2602" y="101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Finkenzeller" userId="0792c6ea1895a07b" providerId="LiveId" clId="{E67FC60C-884F-47F3-8BC8-C772540338F1}"/>
    <pc:docChg chg="undo custSel modSld modNotesMaster modHandout">
      <pc:chgData name="Andreas Finkenzeller" userId="0792c6ea1895a07b" providerId="LiveId" clId="{E67FC60C-884F-47F3-8BC8-C772540338F1}" dt="2024-12-29T09:01:34.641" v="839" actId="692"/>
      <pc:docMkLst>
        <pc:docMk/>
      </pc:docMkLst>
      <pc:sldChg chg="addSp delSp modSp mod">
        <pc:chgData name="Andreas Finkenzeller" userId="0792c6ea1895a07b" providerId="LiveId" clId="{E67FC60C-884F-47F3-8BC8-C772540338F1}" dt="2024-12-29T09:01:34.641" v="839" actId="692"/>
        <pc:sldMkLst>
          <pc:docMk/>
          <pc:sldMk cId="0" sldId="256"/>
        </pc:sldMkLst>
        <pc:spChg chg="add mod ord">
          <ac:chgData name="Andreas Finkenzeller" userId="0792c6ea1895a07b" providerId="LiveId" clId="{E67FC60C-884F-47F3-8BC8-C772540338F1}" dt="2024-12-28T16:48:51.624" v="797" actId="20577"/>
          <ac:spMkLst>
            <pc:docMk/>
            <pc:sldMk cId="0" sldId="256"/>
            <ac:spMk id="3" creationId="{1363D6E7-DDA0-6B89-9546-0E7A37E1A6C8}"/>
          </ac:spMkLst>
        </pc:spChg>
        <pc:spChg chg="add mod">
          <ac:chgData name="Andreas Finkenzeller" userId="0792c6ea1895a07b" providerId="LiveId" clId="{E67FC60C-884F-47F3-8BC8-C772540338F1}" dt="2024-12-28T16:56:49.812" v="826" actId="1037"/>
          <ac:spMkLst>
            <pc:docMk/>
            <pc:sldMk cId="0" sldId="256"/>
            <ac:spMk id="6" creationId="{EDC87BF0-5D3F-6248-1F53-C75548458C99}"/>
          </ac:spMkLst>
        </pc:spChg>
        <pc:spChg chg="mod">
          <ac:chgData name="Andreas Finkenzeller" userId="0792c6ea1895a07b" providerId="LiveId" clId="{E67FC60C-884F-47F3-8BC8-C772540338F1}" dt="2024-12-29T09:01:34.641" v="839" actId="692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Andreas Finkenzeller" userId="0792c6ea1895a07b" providerId="LiveId" clId="{E67FC60C-884F-47F3-8BC8-C772540338F1}" dt="2024-12-28T16:05:41.135" v="734" actId="1035"/>
          <ac:spMkLst>
            <pc:docMk/>
            <pc:sldMk cId="0" sldId="256"/>
            <ac:spMk id="8" creationId="{DEA325A2-4033-1A28-1ED8-E587927855DA}"/>
          </ac:spMkLst>
        </pc:spChg>
        <pc:spChg chg="add mod">
          <ac:chgData name="Andreas Finkenzeller" userId="0792c6ea1895a07b" providerId="LiveId" clId="{E67FC60C-884F-47F3-8BC8-C772540338F1}" dt="2024-12-28T16:00:14.740" v="572" actId="115"/>
          <ac:spMkLst>
            <pc:docMk/>
            <pc:sldMk cId="0" sldId="256"/>
            <ac:spMk id="10" creationId="{7973766B-086E-1387-7B5F-9FE99570E1F5}"/>
          </ac:spMkLst>
        </pc:spChg>
        <pc:spChg chg="add mod">
          <ac:chgData name="Andreas Finkenzeller" userId="0792c6ea1895a07b" providerId="LiveId" clId="{E67FC60C-884F-47F3-8BC8-C772540338F1}" dt="2024-12-28T16:49:42.380" v="822" actId="113"/>
          <ac:spMkLst>
            <pc:docMk/>
            <pc:sldMk cId="0" sldId="256"/>
            <ac:spMk id="11" creationId="{D1040473-5960-34A6-05F3-21F66909AF68}"/>
          </ac:spMkLst>
        </pc:spChg>
        <pc:spChg chg="add mod">
          <ac:chgData name="Andreas Finkenzeller" userId="0792c6ea1895a07b" providerId="LiveId" clId="{E67FC60C-884F-47F3-8BC8-C772540338F1}" dt="2024-12-29T08:59:05.234" v="834" actId="207"/>
          <ac:spMkLst>
            <pc:docMk/>
            <pc:sldMk cId="0" sldId="256"/>
            <ac:spMk id="13" creationId="{1E546A2A-04F0-0E0C-F867-9649B15F0A6B}"/>
          </ac:spMkLst>
        </pc:spChg>
        <pc:spChg chg="add mod">
          <ac:chgData name="Andreas Finkenzeller" userId="0792c6ea1895a07b" providerId="LiveId" clId="{E67FC60C-884F-47F3-8BC8-C772540338F1}" dt="2024-12-29T08:59:40.318" v="835" actId="207"/>
          <ac:spMkLst>
            <pc:docMk/>
            <pc:sldMk cId="0" sldId="256"/>
            <ac:spMk id="14" creationId="{58D4867F-A9F0-5D87-B0F1-91E79DB12FF5}"/>
          </ac:spMkLst>
        </pc:spChg>
        <pc:spChg chg="mod">
          <ac:chgData name="Andreas Finkenzeller" userId="0792c6ea1895a07b" providerId="LiveId" clId="{E67FC60C-884F-47F3-8BC8-C772540338F1}" dt="2024-12-29T09:00:21.227" v="836" actId="20577"/>
          <ac:spMkLst>
            <pc:docMk/>
            <pc:sldMk cId="0" sldId="256"/>
            <ac:spMk id="4100" creationId="{00000000-0000-0000-0000-000000000000}"/>
          </ac:spMkLst>
        </pc:spChg>
        <pc:spChg chg="mod">
          <ac:chgData name="Andreas Finkenzeller" userId="0792c6ea1895a07b" providerId="LiveId" clId="{E67FC60C-884F-47F3-8BC8-C772540338F1}" dt="2024-12-28T15:37:35.003" v="373" actId="14100"/>
          <ac:spMkLst>
            <pc:docMk/>
            <pc:sldMk cId="0" sldId="256"/>
            <ac:spMk id="4106" creationId="{00000000-0000-0000-0000-000000000000}"/>
          </ac:spMkLst>
        </pc:spChg>
        <pc:picChg chg="mod">
          <ac:chgData name="Andreas Finkenzeller" userId="0792c6ea1895a07b" providerId="LiveId" clId="{E67FC60C-884F-47F3-8BC8-C772540338F1}" dt="2024-12-28T15:37:23.437" v="370" actId="14100"/>
          <ac:picMkLst>
            <pc:docMk/>
            <pc:sldMk cId="0" sldId="256"/>
            <ac:picMk id="5" creationId="{00000000-0000-0000-0000-000000000000}"/>
          </ac:picMkLst>
        </pc:picChg>
        <pc:picChg chg="add mod">
          <ac:chgData name="Andreas Finkenzeller" userId="0792c6ea1895a07b" providerId="LiveId" clId="{E67FC60C-884F-47F3-8BC8-C772540338F1}" dt="2024-12-28T16:56:33.042" v="823" actId="1037"/>
          <ac:picMkLst>
            <pc:docMk/>
            <pc:sldMk cId="0" sldId="256"/>
            <ac:picMk id="12" creationId="{723A0FE3-BEA2-CC3A-A570-6633A3D05259}"/>
          </ac:picMkLst>
        </pc:picChg>
        <pc:picChg chg="mod">
          <ac:chgData name="Andreas Finkenzeller" userId="0792c6ea1895a07b" providerId="LiveId" clId="{E67FC60C-884F-47F3-8BC8-C772540338F1}" dt="2024-12-28T16:08:08.838" v="760" actId="1076"/>
          <ac:picMkLst>
            <pc:docMk/>
            <pc:sldMk cId="0" sldId="256"/>
            <ac:picMk id="4110" creationId="{00000000-0000-0000-0000-000000000000}"/>
          </ac:picMkLst>
        </pc:picChg>
      </pc:sldChg>
    </pc:docChg>
  </pc:docChgLst>
  <pc:docChgLst>
    <pc:chgData name="Andreas Finkenzeller" userId="0792c6ea1895a07b" providerId="LiveId" clId="{0EF325A3-30E2-4823-92E3-22EB8EBCDC0B}"/>
    <pc:docChg chg="modSld">
      <pc:chgData name="Andreas Finkenzeller" userId="0792c6ea1895a07b" providerId="LiveId" clId="{0EF325A3-30E2-4823-92E3-22EB8EBCDC0B}" dt="2025-02-02T17:30:40.554" v="121" actId="1076"/>
      <pc:docMkLst>
        <pc:docMk/>
      </pc:docMkLst>
      <pc:sldChg chg="modSp mod">
        <pc:chgData name="Andreas Finkenzeller" userId="0792c6ea1895a07b" providerId="LiveId" clId="{0EF325A3-30E2-4823-92E3-22EB8EBCDC0B}" dt="2025-02-02T17:30:40.554" v="121" actId="1076"/>
        <pc:sldMkLst>
          <pc:docMk/>
          <pc:sldMk cId="0" sldId="256"/>
        </pc:sldMkLst>
        <pc:spChg chg="mod">
          <ac:chgData name="Andreas Finkenzeller" userId="0792c6ea1895a07b" providerId="LiveId" clId="{0EF325A3-30E2-4823-92E3-22EB8EBCDC0B}" dt="2025-02-02T17:30:40.554" v="121" actId="1076"/>
          <ac:spMkLst>
            <pc:docMk/>
            <pc:sldMk cId="0" sldId="256"/>
            <ac:spMk id="10" creationId="{7973766B-086E-1387-7B5F-9FE99570E1F5}"/>
          </ac:spMkLst>
        </pc:spChg>
      </pc:sldChg>
    </pc:docChg>
  </pc:docChgLst>
  <pc:docChgLst>
    <pc:chgData name="Andreas Finkenzeller" userId="0792c6ea1895a07b" providerId="LiveId" clId="{B6120087-A9B8-724B-B5BF-C0834673AAEB}"/>
    <pc:docChg chg="modSld">
      <pc:chgData name="Andreas Finkenzeller" userId="0792c6ea1895a07b" providerId="LiveId" clId="{B6120087-A9B8-724B-B5BF-C0834673AAEB}" dt="2024-12-28T14:42:26.033" v="33" actId="20577"/>
      <pc:docMkLst>
        <pc:docMk/>
      </pc:docMkLst>
      <pc:sldChg chg="modSp">
        <pc:chgData name="Andreas Finkenzeller" userId="0792c6ea1895a07b" providerId="LiveId" clId="{B6120087-A9B8-724B-B5BF-C0834673AAEB}" dt="2024-12-28T14:42:26.033" v="33" actId="20577"/>
        <pc:sldMkLst>
          <pc:docMk/>
          <pc:sldMk cId="0" sldId="256"/>
        </pc:sldMkLst>
        <pc:spChg chg="mod">
          <ac:chgData name="Andreas Finkenzeller" userId="0792c6ea1895a07b" providerId="LiveId" clId="{B6120087-A9B8-724B-B5BF-C0834673AAEB}" dt="2024-12-28T14:42:26.033" v="33" actId="20577"/>
          <ac:spMkLst>
            <pc:docMk/>
            <pc:sldMk cId="0" sldId="256"/>
            <ac:spMk id="410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1" tIns="47617" rIns="95231" bIns="47617" numCol="1" anchor="t" anchorCtr="0" compatLnSpc="1">
            <a:prstTxWarp prst="textNoShape">
              <a:avLst/>
            </a:prstTxWarp>
          </a:bodyPr>
          <a:lstStyle>
            <a:lvl1pPr defTabSz="951862" eaLnBrk="1" hangingPunct="1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1"/>
            <a:ext cx="2945659" cy="4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1" tIns="47617" rIns="95231" bIns="47617" numCol="1" anchor="t" anchorCtr="0" compatLnSpc="1">
            <a:prstTxWarp prst="textNoShape">
              <a:avLst/>
            </a:prstTxWarp>
          </a:bodyPr>
          <a:lstStyle>
            <a:lvl1pPr algn="r" defTabSz="951862" eaLnBrk="1" hangingPunct="1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979"/>
            <a:ext cx="2945659" cy="49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1" tIns="47617" rIns="95231" bIns="47617" numCol="1" anchor="b" anchorCtr="0" compatLnSpc="1">
            <a:prstTxWarp prst="textNoShape">
              <a:avLst/>
            </a:prstTxWarp>
          </a:bodyPr>
          <a:lstStyle>
            <a:lvl1pPr defTabSz="951862" eaLnBrk="1" hangingPunct="1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979"/>
            <a:ext cx="2945659" cy="49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1" tIns="47617" rIns="95231" bIns="47617" numCol="1" anchor="b" anchorCtr="0" compatLnSpc="1">
            <a:prstTxWarp prst="textNoShape">
              <a:avLst/>
            </a:prstTxWarp>
          </a:bodyPr>
          <a:lstStyle>
            <a:lvl1pPr algn="r" defTabSz="951862" eaLnBrk="1" hangingPunct="1">
              <a:defRPr sz="1300"/>
            </a:lvl1pPr>
          </a:lstStyle>
          <a:p>
            <a:pPr>
              <a:defRPr/>
            </a:pPr>
            <a:fld id="{992DE40E-B563-4E65-9E19-80A14ECD8F3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756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081" tIns="31541" rIns="63081" bIns="31541" numCol="1" anchor="t" anchorCtr="0" compatLnSpc="1">
            <a:prstTxWarp prst="textNoShape">
              <a:avLst/>
            </a:prstTxWarp>
          </a:bodyPr>
          <a:lstStyle>
            <a:lvl1pPr defTabSz="630308" eaLnBrk="1" hangingPunct="1">
              <a:defRPr sz="8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081" tIns="31541" rIns="63081" bIns="31541" numCol="1" anchor="t" anchorCtr="0" compatLnSpc="1">
            <a:prstTxWarp prst="textNoShape">
              <a:avLst/>
            </a:prstTxWarp>
          </a:bodyPr>
          <a:lstStyle>
            <a:lvl1pPr algn="r" defTabSz="630308" eaLnBrk="1" hangingPunct="1">
              <a:defRPr sz="8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09788" y="744538"/>
            <a:ext cx="25781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76"/>
            <a:ext cx="5438140" cy="446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081" tIns="31541" rIns="63081" bIns="31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50"/>
            <a:ext cx="2945659" cy="49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081" tIns="31541" rIns="63081" bIns="31541" numCol="1" anchor="b" anchorCtr="0" compatLnSpc="1">
            <a:prstTxWarp prst="textNoShape">
              <a:avLst/>
            </a:prstTxWarp>
          </a:bodyPr>
          <a:lstStyle>
            <a:lvl1pPr defTabSz="630308" eaLnBrk="1" hangingPunct="1">
              <a:defRPr sz="8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350"/>
            <a:ext cx="2945659" cy="49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081" tIns="31541" rIns="63081" bIns="31541" numCol="1" anchor="b" anchorCtr="0" compatLnSpc="1">
            <a:prstTxWarp prst="textNoShape">
              <a:avLst/>
            </a:prstTxWarp>
          </a:bodyPr>
          <a:lstStyle>
            <a:lvl1pPr algn="r" defTabSz="630308" eaLnBrk="1" hangingPunct="1">
              <a:defRPr sz="800"/>
            </a:lvl1pPr>
          </a:lstStyle>
          <a:p>
            <a:pPr>
              <a:defRPr/>
            </a:pPr>
            <a:fld id="{8964A35A-2783-48BE-8414-E02E6E4F957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0661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4192-7368-4B2B-888F-C74E0DFF7B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665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DAED-D432-453D-B88F-A75B18109D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705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0AE2-7AB2-4054-8B07-F8137118642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965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B8A8-654B-4DCA-A475-6F5A7438FF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717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936D-8476-4406-8CBA-633089592D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136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3845-48E4-4EAF-AF35-51768936AD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153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D66D-B190-47D3-BE44-11E2B86078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900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77A1-F894-4CD7-A765-F75EA1C5CA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089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DC1B-EC08-4116-928C-F4A0F35C93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9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55BA-F2AF-4B46-86F6-34074C33D1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928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6511-ACC5-42F4-A6BA-95AAFA6366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399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D272B0-3F70-4D3E-A648-B32B4A00E3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624232" y="7039788"/>
            <a:ext cx="4395788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 Black" panose="020B0A04020102020204" pitchFamily="34" charset="0"/>
              </a:rPr>
              <a:t>Narrhalla Vilsbiburg mit dem  Prinzenpaar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 Black" panose="020B0A04020102020204" pitchFamily="34" charset="0"/>
              </a:rPr>
              <a:t> Markus II &amp; Lisa I</a:t>
            </a:r>
            <a:endParaRPr lang="de-DE" altLang="de-DE" sz="1800" b="1" dirty="0">
              <a:latin typeface="Arial Black" panose="020B0A04020102020204" pitchFamily="34" charset="0"/>
            </a:endParaRPr>
          </a:p>
        </p:txBody>
      </p:sp>
      <p:sp>
        <p:nvSpPr>
          <p:cNvPr id="4105" name="Text Box 18"/>
          <p:cNvSpPr txBox="1">
            <a:spLocks noChangeArrowheads="1"/>
          </p:cNvSpPr>
          <p:nvPr/>
        </p:nvSpPr>
        <p:spPr bwMode="auto">
          <a:xfrm>
            <a:off x="1127125" y="2735263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CH" altLang="de-DE" sz="2400"/>
          </a:p>
        </p:txBody>
      </p:sp>
      <p:sp>
        <p:nvSpPr>
          <p:cNvPr id="4106" name="WordArt 24"/>
          <p:cNvSpPr>
            <a:spLocks noChangeArrowheads="1" noChangeShapeType="1" noTextEdit="1"/>
          </p:cNvSpPr>
          <p:nvPr/>
        </p:nvSpPr>
        <p:spPr bwMode="auto">
          <a:xfrm>
            <a:off x="1494475" y="173466"/>
            <a:ext cx="5116154" cy="11791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EE7C01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Bunter Abend</a:t>
            </a:r>
          </a:p>
        </p:txBody>
      </p:sp>
      <p:pic>
        <p:nvPicPr>
          <p:cNvPr id="4110" name="Picture 32" descr="narr logo 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21" y="5846707"/>
            <a:ext cx="775072" cy="107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1" y="173467"/>
            <a:ext cx="1179134" cy="117913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68960" y="4264958"/>
            <a:ext cx="3384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i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21–23. Februar</a:t>
            </a:r>
            <a:endParaRPr lang="de-DE" sz="4000" b="1" i="1" dirty="0">
              <a:ln>
                <a:solidFill>
                  <a:srgbClr val="000000"/>
                </a:solidFill>
              </a:ln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DC87BF0-5D3F-6248-1F53-C75548458C99}"/>
              </a:ext>
            </a:extLst>
          </p:cNvPr>
          <p:cNvSpPr txBox="1"/>
          <p:nvPr/>
        </p:nvSpPr>
        <p:spPr>
          <a:xfrm>
            <a:off x="3717032" y="5109551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Eintritt: 12€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A325A2-4033-1A28-1ED8-E587927855DA}"/>
              </a:ext>
            </a:extLst>
          </p:cNvPr>
          <p:cNvSpPr txBox="1"/>
          <p:nvPr/>
        </p:nvSpPr>
        <p:spPr>
          <a:xfrm>
            <a:off x="407099" y="8985448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ova" panose="020B0504020202020204" pitchFamily="34" charset="0"/>
                <a:ea typeface="STXinwei" panose="020B0503020204020204" pitchFamily="2" charset="-122"/>
              </a:rPr>
              <a:t>Einlass: 17:30 Uhr</a:t>
            </a:r>
          </a:p>
          <a:p>
            <a:r>
              <a:rPr lang="de-DE" sz="1600" b="1" dirty="0">
                <a:latin typeface="Arial Nova" panose="020B0504020202020204" pitchFamily="34" charset="0"/>
                <a:ea typeface="STXinwei" panose="020B0503020204020204" pitchFamily="2" charset="-122"/>
              </a:rPr>
              <a:t>Beginn: 19:00 Uhr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73766B-086E-1387-7B5F-9FE99570E1F5}"/>
              </a:ext>
            </a:extLst>
          </p:cNvPr>
          <p:cNvSpPr txBox="1"/>
          <p:nvPr/>
        </p:nvSpPr>
        <p:spPr>
          <a:xfrm>
            <a:off x="2775423" y="8943296"/>
            <a:ext cx="3684214" cy="584775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 Black" panose="020B0A04020102020204" pitchFamily="34" charset="0"/>
              </a:rPr>
              <a:t>Restkarten: für den Sonntag</a:t>
            </a:r>
            <a:endParaRPr lang="de-DE" sz="1600" u="sng" dirty="0">
              <a:latin typeface="Arial Black" panose="020B0A04020102020204" pitchFamily="34" charset="0"/>
            </a:endParaRPr>
          </a:p>
          <a:p>
            <a:r>
              <a:rPr lang="de-DE" sz="1600" u="sng" dirty="0">
                <a:latin typeface="Arial Black" panose="020B0A04020102020204" pitchFamily="34" charset="0"/>
              </a:rPr>
              <a:t>Telefonnummer 0170/949 38 79</a:t>
            </a:r>
            <a:endParaRPr lang="de-DE" sz="1600" dirty="0">
              <a:latin typeface="Arial Black" panose="020B0A040201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040473-5960-34A6-05F3-21F66909AF68}"/>
              </a:ext>
            </a:extLst>
          </p:cNvPr>
          <p:cNvSpPr txBox="1"/>
          <p:nvPr/>
        </p:nvSpPr>
        <p:spPr>
          <a:xfrm>
            <a:off x="407099" y="1784648"/>
            <a:ext cx="50313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i="1" dirty="0">
                <a:latin typeface="Arial Nova" panose="020B0504020202020204" pitchFamily="34" charset="0"/>
              </a:rPr>
              <a:t>Die </a:t>
            </a:r>
            <a:r>
              <a:rPr lang="de-DE" sz="2200" b="1" i="1" dirty="0">
                <a:latin typeface="Arial Nova" panose="020B0504020202020204" pitchFamily="34" charset="0"/>
              </a:rPr>
              <a:t>Kolpingsfamilie Vilsbiburg </a:t>
            </a:r>
            <a:r>
              <a:rPr lang="de-DE" sz="2200" i="1" dirty="0">
                <a:latin typeface="Arial Nova" panose="020B0504020202020204" pitchFamily="34" charset="0"/>
              </a:rPr>
              <a:t>feiert: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23A0FE3-BEA2-CC3A-A570-6633A3D052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6000"/>
          </a:blip>
          <a:stretch>
            <a:fillRect/>
          </a:stretch>
        </p:blipFill>
        <p:spPr>
          <a:xfrm>
            <a:off x="476672" y="2372002"/>
            <a:ext cx="5943582" cy="334029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363D6E7-DDA0-6B89-9546-0E7A37E1A6C8}"/>
              </a:ext>
            </a:extLst>
          </p:cNvPr>
          <p:cNvSpPr txBox="1"/>
          <p:nvPr/>
        </p:nvSpPr>
        <p:spPr>
          <a:xfrm>
            <a:off x="535967" y="2660977"/>
            <a:ext cx="6475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kern="10" dirty="0"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„Ein Prosit der </a:t>
            </a:r>
          </a:p>
          <a:p>
            <a:r>
              <a:rPr lang="de-DE" sz="5400" b="1" i="1" kern="10" dirty="0"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Gemütlichkeit!“</a:t>
            </a:r>
            <a:r>
              <a:rPr lang="de-DE" sz="5400" i="1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E546A2A-04F0-0E0C-F867-9649B15F0A6B}"/>
              </a:ext>
            </a:extLst>
          </p:cNvPr>
          <p:cNvSpPr txBox="1"/>
          <p:nvPr/>
        </p:nvSpPr>
        <p:spPr>
          <a:xfrm rot="20079108">
            <a:off x="276249" y="6307736"/>
            <a:ext cx="3422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2">
                    <a:lumMod val="75000"/>
                  </a:schemeClr>
                </a:solidFill>
                <a:latin typeface="AcmeFont" pitchFamily="2" charset="0"/>
              </a:rPr>
              <a:t>Tanz &amp; Barbetrieb</a:t>
            </a:r>
          </a:p>
          <a:p>
            <a:r>
              <a:rPr lang="de-DE" sz="2800" dirty="0">
                <a:solidFill>
                  <a:schemeClr val="accent2">
                    <a:lumMod val="75000"/>
                  </a:schemeClr>
                </a:solidFill>
                <a:latin typeface="AcmeFont" pitchFamily="2" charset="0"/>
              </a:rPr>
              <a:t>mit </a:t>
            </a:r>
            <a:r>
              <a:rPr lang="de-DE" sz="2800" dirty="0">
                <a:solidFill>
                  <a:srgbClr val="FE6926"/>
                </a:solidFill>
                <a:latin typeface="AcmeFont" pitchFamily="2" charset="0"/>
              </a:rPr>
              <a:t>DJ Simon </a:t>
            </a:r>
            <a:r>
              <a:rPr lang="de-DE" sz="2800" dirty="0" err="1">
                <a:solidFill>
                  <a:srgbClr val="FE6926"/>
                </a:solidFill>
                <a:latin typeface="AcmeFont" pitchFamily="2" charset="0"/>
              </a:rPr>
              <a:t>Sirtl</a:t>
            </a:r>
            <a:endParaRPr lang="de-DE" sz="2800" dirty="0">
              <a:solidFill>
                <a:srgbClr val="FE6926"/>
              </a:solidFill>
              <a:latin typeface="AcmeFont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D4867F-A9F0-5D87-B0F1-91E79DB12FF5}"/>
              </a:ext>
            </a:extLst>
          </p:cNvPr>
          <p:cNvSpPr txBox="1"/>
          <p:nvPr/>
        </p:nvSpPr>
        <p:spPr>
          <a:xfrm>
            <a:off x="535967" y="8057036"/>
            <a:ext cx="292939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EC8215"/>
                </a:solidFill>
                <a:latin typeface="AcmeFont" pitchFamily="2" charset="0"/>
                <a:cs typeface="TH SarabunPSK" panose="020B0502040204020203" pitchFamily="34" charset="-34"/>
              </a:rPr>
              <a:t>Große Tombola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A4-Papier (210 x 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AcmeFont</vt:lpstr>
      <vt:lpstr>Arial Black</vt:lpstr>
      <vt:lpstr>Arial Nova</vt:lpstr>
      <vt:lpstr>Calibri</vt:lpstr>
      <vt:lpstr>Impact</vt:lpstr>
      <vt:lpstr>Tahoma</vt:lpstr>
      <vt:lpstr>Times New Roman</vt:lpstr>
      <vt:lpstr>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Brandstetter Karlheinz</dc:creator>
  <cp:lastModifiedBy>Andreas Finkenzeller</cp:lastModifiedBy>
  <cp:revision>70</cp:revision>
  <cp:lastPrinted>2024-12-28T16:57:15Z</cp:lastPrinted>
  <dcterms:created xsi:type="dcterms:W3CDTF">2001-10-07T15:00:04Z</dcterms:created>
  <dcterms:modified xsi:type="dcterms:W3CDTF">2025-02-02T17:30:45Z</dcterms:modified>
</cp:coreProperties>
</file>